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2" r:id="rId4"/>
    <p:sldId id="261" r:id="rId5"/>
    <p:sldId id="260" r:id="rId6"/>
    <p:sldId id="258" r:id="rId7"/>
    <p:sldId id="257" r:id="rId8"/>
    <p:sldId id="263" r:id="rId9"/>
    <p:sldId id="265" r:id="rId10"/>
    <p:sldId id="264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9" d="100"/>
          <a:sy n="99" d="100"/>
        </p:scale>
        <p:origin x="-13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749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26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94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698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88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95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6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91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54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100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43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B0183-0045-DB4F-A9C3-A00B39190849}" type="datetimeFigureOut">
              <a:rPr lang="en-US" smtClean="0"/>
              <a:t>4/14/15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C138E3-7EFA-054D-B92B-AC9CB9B11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070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47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200" y="266700"/>
            <a:ext cx="6197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0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137" y="560076"/>
            <a:ext cx="6347194" cy="28562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165" t="1370" b="1931"/>
          <a:stretch/>
        </p:blipFill>
        <p:spPr>
          <a:xfrm>
            <a:off x="463439" y="1996674"/>
            <a:ext cx="2770469" cy="431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8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56" y="4011624"/>
            <a:ext cx="3444494" cy="2431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180" y="360895"/>
            <a:ext cx="3296363" cy="32963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06" y="1493830"/>
            <a:ext cx="4897895" cy="36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61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862" y="444500"/>
            <a:ext cx="63500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41" y="1754265"/>
            <a:ext cx="7951618" cy="403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360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0"/>
            <a:ext cx="9144000" cy="492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33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254000"/>
            <a:ext cx="8267700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92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18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8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036" y="386254"/>
            <a:ext cx="4179185" cy="615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6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0"/>
            <a:ext cx="3641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56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0</Words>
  <Application>Microsoft Macintosh PowerPoint</Application>
  <PresentationFormat>On-screen Show (4:3)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Wahl</dc:creator>
  <cp:lastModifiedBy>Mary Wahl</cp:lastModifiedBy>
  <cp:revision>7</cp:revision>
  <dcterms:created xsi:type="dcterms:W3CDTF">2015-04-15T02:22:01Z</dcterms:created>
  <dcterms:modified xsi:type="dcterms:W3CDTF">2015-04-15T18:15:42Z</dcterms:modified>
</cp:coreProperties>
</file>